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3"/>
  </p:notesMasterIdLst>
  <p:sldIdLst>
    <p:sldId id="256" r:id="rId2"/>
  </p:sldIdLst>
  <p:sldSz cx="32397700" cy="43205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012" y="72"/>
      </p:cViewPr>
      <p:guideLst>
        <p:guide orient="horz" pos="13608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2286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4572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68580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9144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11430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1371600" algn="l" rtl="0">
              <a:lnSpc>
                <a:spcPct val="125000"/>
              </a:lnSpc>
              <a:spcBef>
                <a:spcPts val="0"/>
              </a:spcBef>
              <a:buChar char="●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1600200" algn="l" rtl="0">
              <a:lnSpc>
                <a:spcPct val="125000"/>
              </a:lnSpc>
              <a:spcBef>
                <a:spcPts val="0"/>
              </a:spcBef>
              <a:buChar char="○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1828800" algn="l" rtl="0">
              <a:lnSpc>
                <a:spcPct val="125000"/>
              </a:lnSpc>
              <a:spcBef>
                <a:spcPts val="0"/>
              </a:spcBef>
              <a:buChar char="■"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9995" y="-53346"/>
            <a:ext cx="32494482" cy="4331209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763" y="15148564"/>
            <a:ext cx="20644389" cy="10371703"/>
          </a:xfrm>
        </p:spPr>
        <p:txBody>
          <a:bodyPr anchor="b">
            <a:noAutofit/>
          </a:bodyPr>
          <a:lstStyle>
            <a:lvl1pPr algn="r">
              <a:defRPr sz="1913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763" y="25520257"/>
            <a:ext cx="20644389" cy="691046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2743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7" y="3840480"/>
            <a:ext cx="22490303" cy="21442680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7" y="28163520"/>
            <a:ext cx="22490303" cy="9897061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0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389637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461" y="3840480"/>
            <a:ext cx="21514078" cy="19042380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01166" y="22882860"/>
            <a:ext cx="19202667" cy="24003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6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05" indent="0">
              <a:buFontTx/>
              <a:buNone/>
              <a:defRPr/>
            </a:lvl2pPr>
            <a:lvl3pPr marL="3239811" indent="0">
              <a:buFontTx/>
              <a:buNone/>
              <a:defRPr/>
            </a:lvl3pPr>
            <a:lvl4pPr marL="4859716" indent="0">
              <a:buFontTx/>
              <a:buNone/>
              <a:defRPr/>
            </a:lvl4pPr>
            <a:lvl5pPr marL="64796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1" y="28163520"/>
            <a:ext cx="22490307" cy="9897061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0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0273" y="4979381"/>
            <a:ext cx="1620307" cy="3684089"/>
          </a:xfrm>
          <a:prstGeom prst="rect">
            <a:avLst/>
          </a:prstGeom>
        </p:spPr>
        <p:txBody>
          <a:bodyPr vert="horz" lIns="323977" tIns="161989" rIns="323977" bIns="161989" rtlCol="0" anchor="ctr">
            <a:noAutofit/>
          </a:bodyPr>
          <a:lstStyle/>
          <a:p>
            <a:pPr lvl="0"/>
            <a:r>
              <a:rPr lang="en-US" sz="28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7474" y="18185303"/>
            <a:ext cx="1620307" cy="3684089"/>
          </a:xfrm>
          <a:prstGeom prst="rect">
            <a:avLst/>
          </a:prstGeom>
        </p:spPr>
        <p:txBody>
          <a:bodyPr vert="horz" lIns="323977" tIns="161989" rIns="323977" bIns="161989" rtlCol="0" anchor="ctr">
            <a:noAutofit/>
          </a:bodyPr>
          <a:lstStyle/>
          <a:p>
            <a:pPr lvl="0"/>
            <a:r>
              <a:rPr lang="en-US" sz="28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3741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1" y="12171524"/>
            <a:ext cx="22490307" cy="16351398"/>
          </a:xfrm>
        </p:spPr>
        <p:txBody>
          <a:bodyPr anchor="b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1" y="28522922"/>
            <a:ext cx="22490307" cy="9537658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0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79250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461" y="3840480"/>
            <a:ext cx="21514078" cy="19042380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836" y="25283160"/>
            <a:ext cx="22490310" cy="32397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05" indent="0">
              <a:buFontTx/>
              <a:buNone/>
              <a:defRPr/>
            </a:lvl2pPr>
            <a:lvl3pPr marL="3239811" indent="0">
              <a:buFontTx/>
              <a:buNone/>
              <a:defRPr/>
            </a:lvl3pPr>
            <a:lvl4pPr marL="4859716" indent="0">
              <a:buFontTx/>
              <a:buNone/>
              <a:defRPr/>
            </a:lvl4pPr>
            <a:lvl5pPr marL="64796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1" y="28522922"/>
            <a:ext cx="22490307" cy="9537658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0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0273" y="4979381"/>
            <a:ext cx="1620307" cy="3684089"/>
          </a:xfrm>
          <a:prstGeom prst="rect">
            <a:avLst/>
          </a:prstGeom>
        </p:spPr>
        <p:txBody>
          <a:bodyPr vert="horz" lIns="323977" tIns="161989" rIns="323977" bIns="161989" rtlCol="0" anchor="ctr">
            <a:noAutofit/>
          </a:bodyPr>
          <a:lstStyle/>
          <a:p>
            <a:pPr lvl="0"/>
            <a:r>
              <a:rPr lang="en-US" sz="28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7474" y="18185303"/>
            <a:ext cx="1620307" cy="3684089"/>
          </a:xfrm>
          <a:prstGeom prst="rect">
            <a:avLst/>
          </a:prstGeom>
        </p:spPr>
        <p:txBody>
          <a:bodyPr vert="horz" lIns="323977" tIns="161989" rIns="323977" bIns="161989" rtlCol="0" anchor="ctr">
            <a:noAutofit/>
          </a:bodyPr>
          <a:lstStyle/>
          <a:p>
            <a:pPr lvl="0"/>
            <a:r>
              <a:rPr lang="en-US" sz="2834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8171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85" y="3840480"/>
            <a:ext cx="22468163" cy="19042380"/>
          </a:xfrm>
        </p:spPr>
        <p:txBody>
          <a:bodyPr anchor="ctr">
            <a:normAutofit/>
          </a:bodyPr>
          <a:lstStyle>
            <a:lvl1pPr algn="l">
              <a:defRPr sz="1559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9836" y="25283160"/>
            <a:ext cx="22490310" cy="32397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8503">
                <a:solidFill>
                  <a:schemeClr val="accent1"/>
                </a:solidFill>
              </a:defRPr>
            </a:lvl1pPr>
            <a:lvl2pPr marL="1619905" indent="0">
              <a:buFontTx/>
              <a:buNone/>
              <a:defRPr/>
            </a:lvl2pPr>
            <a:lvl3pPr marL="3239811" indent="0">
              <a:buFontTx/>
              <a:buNone/>
              <a:defRPr/>
            </a:lvl3pPr>
            <a:lvl4pPr marL="4859716" indent="0">
              <a:buFontTx/>
              <a:buNone/>
              <a:defRPr/>
            </a:lvl4pPr>
            <a:lvl5pPr marL="64796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1" y="28522922"/>
            <a:ext cx="22490307" cy="9537658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0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159452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383351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177949" y="3840483"/>
            <a:ext cx="3467985" cy="3308414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843" y="3840483"/>
            <a:ext cx="18406266" cy="330841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40597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27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51498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1" y="17015472"/>
            <a:ext cx="22490307" cy="11507460"/>
          </a:xfrm>
        </p:spPr>
        <p:txBody>
          <a:bodyPr anchor="b"/>
          <a:lstStyle>
            <a:lvl1pPr algn="l">
              <a:defRPr sz="1417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1" y="28522922"/>
            <a:ext cx="22490307" cy="5420520"/>
          </a:xfrm>
        </p:spPr>
        <p:txBody>
          <a:bodyPr anchor="t"/>
          <a:lstStyle>
            <a:lvl1pPr marL="0" indent="0" algn="l">
              <a:buNone/>
              <a:defRPr sz="70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61990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10744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7" y="3840480"/>
            <a:ext cx="22490303" cy="8321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848" y="13611711"/>
            <a:ext cx="10941342" cy="24448864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8805" y="13611720"/>
            <a:ext cx="10941345" cy="24448870"/>
          </a:xfrm>
        </p:spPr>
        <p:txBody>
          <a:bodyPr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93913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5" y="3840480"/>
            <a:ext cx="22490300" cy="8321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3" y="13614193"/>
            <a:ext cx="10950423" cy="3630451"/>
          </a:xfrm>
        </p:spPr>
        <p:txBody>
          <a:bodyPr anchor="b">
            <a:noAutofit/>
          </a:bodyPr>
          <a:lstStyle>
            <a:lvl1pPr marL="0" indent="0">
              <a:buNone/>
              <a:defRPr sz="8503" b="0"/>
            </a:lvl1pPr>
            <a:lvl2pPr marL="1619905" indent="0">
              <a:buNone/>
              <a:defRPr sz="7086" b="1"/>
            </a:lvl2pPr>
            <a:lvl3pPr marL="3239811" indent="0">
              <a:buNone/>
              <a:defRPr sz="6378" b="1"/>
            </a:lvl3pPr>
            <a:lvl4pPr marL="4859716" indent="0">
              <a:buNone/>
              <a:defRPr sz="5669" b="1"/>
            </a:lvl4pPr>
            <a:lvl5pPr marL="6479621" indent="0">
              <a:buNone/>
              <a:defRPr sz="5669" b="1"/>
            </a:lvl5pPr>
            <a:lvl6pPr marL="8099527" indent="0">
              <a:buNone/>
              <a:defRPr sz="5669" b="1"/>
            </a:lvl6pPr>
            <a:lvl7pPr marL="9719432" indent="0">
              <a:buNone/>
              <a:defRPr sz="5669" b="1"/>
            </a:lvl7pPr>
            <a:lvl8pPr marL="11339337" indent="0">
              <a:buNone/>
              <a:defRPr sz="5669" b="1"/>
            </a:lvl8pPr>
            <a:lvl9pPr marL="12959243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843" y="17244653"/>
            <a:ext cx="10950423" cy="208159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99720" y="13614193"/>
            <a:ext cx="10950423" cy="3630451"/>
          </a:xfrm>
        </p:spPr>
        <p:txBody>
          <a:bodyPr anchor="b">
            <a:noAutofit/>
          </a:bodyPr>
          <a:lstStyle>
            <a:lvl1pPr marL="0" indent="0">
              <a:buNone/>
              <a:defRPr sz="8503" b="0"/>
            </a:lvl1pPr>
            <a:lvl2pPr marL="1619905" indent="0">
              <a:buNone/>
              <a:defRPr sz="7086" b="1"/>
            </a:lvl2pPr>
            <a:lvl3pPr marL="3239811" indent="0">
              <a:buNone/>
              <a:defRPr sz="6378" b="1"/>
            </a:lvl3pPr>
            <a:lvl4pPr marL="4859716" indent="0">
              <a:buNone/>
              <a:defRPr sz="5669" b="1"/>
            </a:lvl4pPr>
            <a:lvl5pPr marL="6479621" indent="0">
              <a:buNone/>
              <a:defRPr sz="5669" b="1"/>
            </a:lvl5pPr>
            <a:lvl6pPr marL="8099527" indent="0">
              <a:buNone/>
              <a:defRPr sz="5669" b="1"/>
            </a:lvl6pPr>
            <a:lvl7pPr marL="9719432" indent="0">
              <a:buNone/>
              <a:defRPr sz="5669" b="1"/>
            </a:lvl7pPr>
            <a:lvl8pPr marL="11339337" indent="0">
              <a:buNone/>
              <a:defRPr sz="5669" b="1"/>
            </a:lvl8pPr>
            <a:lvl9pPr marL="12959243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99720" y="17244653"/>
            <a:ext cx="10950423" cy="208159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82477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3" y="3840480"/>
            <a:ext cx="22490303" cy="8321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51459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628527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3" y="9441205"/>
            <a:ext cx="9885770" cy="8054336"/>
          </a:xfrm>
        </p:spPr>
        <p:txBody>
          <a:bodyPr anchor="b">
            <a:normAutofit/>
          </a:bodyPr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228" y="3244031"/>
            <a:ext cx="11996917" cy="3481655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843" y="17495538"/>
            <a:ext cx="9885770" cy="16282029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214929" indent="0">
              <a:buNone/>
              <a:defRPr sz="3720"/>
            </a:lvl2pPr>
            <a:lvl3pPr marL="2429858" indent="0">
              <a:buNone/>
              <a:defRPr sz="3189"/>
            </a:lvl3pPr>
            <a:lvl4pPr marL="3644787" indent="0">
              <a:buNone/>
              <a:defRPr sz="2657"/>
            </a:lvl4pPr>
            <a:lvl5pPr marL="4859716" indent="0">
              <a:buNone/>
              <a:defRPr sz="2657"/>
            </a:lvl5pPr>
            <a:lvl6pPr marL="6074645" indent="0">
              <a:buNone/>
              <a:defRPr sz="2657"/>
            </a:lvl6pPr>
            <a:lvl7pPr marL="7289574" indent="0">
              <a:buNone/>
              <a:defRPr sz="2657"/>
            </a:lvl7pPr>
            <a:lvl8pPr marL="8504503" indent="0">
              <a:buNone/>
              <a:defRPr sz="2657"/>
            </a:lvl8pPr>
            <a:lvl9pPr marL="9719432" indent="0">
              <a:buNone/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156497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43" y="30243780"/>
            <a:ext cx="22490303" cy="3570449"/>
          </a:xfrm>
        </p:spPr>
        <p:txBody>
          <a:bodyPr anchor="b">
            <a:normAutofit/>
          </a:bodyPr>
          <a:lstStyle>
            <a:lvl1pPr algn="l">
              <a:defRPr sz="850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9843" y="3840480"/>
            <a:ext cx="22490303" cy="24228023"/>
          </a:xfrm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05" indent="0">
              <a:buNone/>
              <a:defRPr sz="5669"/>
            </a:lvl2pPr>
            <a:lvl3pPr marL="3239811" indent="0">
              <a:buNone/>
              <a:defRPr sz="5669"/>
            </a:lvl3pPr>
            <a:lvl4pPr marL="4859716" indent="0">
              <a:buNone/>
              <a:defRPr sz="5669"/>
            </a:lvl4pPr>
            <a:lvl5pPr marL="6479621" indent="0">
              <a:buNone/>
              <a:defRPr sz="5669"/>
            </a:lvl5pPr>
            <a:lvl6pPr marL="8099527" indent="0">
              <a:buNone/>
              <a:defRPr sz="5669"/>
            </a:lvl6pPr>
            <a:lvl7pPr marL="9719432" indent="0">
              <a:buNone/>
              <a:defRPr sz="5669"/>
            </a:lvl7pPr>
            <a:lvl8pPr marL="11339337" indent="0">
              <a:buNone/>
              <a:defRPr sz="5669"/>
            </a:lvl8pPr>
            <a:lvl9pPr marL="12959243" indent="0">
              <a:buNone/>
              <a:defRPr sz="5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843" y="33814230"/>
            <a:ext cx="22490303" cy="4246351"/>
          </a:xfrm>
        </p:spPr>
        <p:txBody>
          <a:bodyPr>
            <a:normAutofit/>
          </a:bodyPr>
          <a:lstStyle>
            <a:lvl1pPr marL="0" indent="0">
              <a:buNone/>
              <a:defRPr sz="4252"/>
            </a:lvl1pPr>
            <a:lvl2pPr marL="1619905" indent="0">
              <a:buNone/>
              <a:defRPr sz="4252"/>
            </a:lvl2pPr>
            <a:lvl3pPr marL="3239811" indent="0">
              <a:buNone/>
              <a:defRPr sz="3543"/>
            </a:lvl3pPr>
            <a:lvl4pPr marL="4859716" indent="0">
              <a:buNone/>
              <a:defRPr sz="3189"/>
            </a:lvl4pPr>
            <a:lvl5pPr marL="6479621" indent="0">
              <a:buNone/>
              <a:defRPr sz="3189"/>
            </a:lvl5pPr>
            <a:lvl6pPr marL="8099527" indent="0">
              <a:buNone/>
              <a:defRPr sz="3189"/>
            </a:lvl6pPr>
            <a:lvl7pPr marL="9719432" indent="0">
              <a:buNone/>
              <a:defRPr sz="3189"/>
            </a:lvl7pPr>
            <a:lvl8pPr marL="11339337" indent="0">
              <a:buNone/>
              <a:defRPr sz="3189"/>
            </a:lvl8pPr>
            <a:lvl9pPr marL="12959243" indent="0">
              <a:buNone/>
              <a:defRPr sz="31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77016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9997" y="-53346"/>
            <a:ext cx="32494486" cy="4331209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845" y="3840480"/>
            <a:ext cx="22490300" cy="8321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843" y="13611720"/>
            <a:ext cx="22490303" cy="2444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151129" y="38060590"/>
            <a:ext cx="242391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845" y="38060590"/>
            <a:ext cx="1637945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33845" y="38060590"/>
            <a:ext cx="1816305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accent1"/>
                </a:solidFill>
              </a:defRPr>
            </a:lvl1pPr>
          </a:lstStyle>
          <a:p>
            <a:pPr marL="0" marR="0" lvl="0" indent="-406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Helvetica Neue"/>
              <a:buNone/>
            </a:pPr>
            <a:fld id="{00000000-1234-1234-1234-123412341234}" type="slidenum">
              <a:rPr lang="en-US" sz="6400" b="0" i="0" u="none" strike="noStrike" cap="none" smtClean="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4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83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l" defTabSz="1619905" rtl="0" eaLnBrk="1" latinLnBrk="0" hangingPunct="1">
        <a:spcBef>
          <a:spcPct val="0"/>
        </a:spcBef>
        <a:buNone/>
        <a:defRPr sz="1275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4929" indent="-1214929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3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632346" indent="-1012441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049763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69669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289574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909479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529385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149290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769195" indent="-809953" algn="l" defTabSz="1619905" rtl="0" eaLnBrk="1" latinLnBrk="0" hangingPunct="1">
        <a:spcBef>
          <a:spcPts val="354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2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05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811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716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621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527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432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337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243" algn="l" defTabSz="161990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5632998" y="42311153"/>
            <a:ext cx="14636056" cy="7747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E8882-3477-4E9C-A61A-E44730D5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46" y="1714951"/>
            <a:ext cx="8777665" cy="360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81072A-6DFC-442D-B1ED-AA6103CAA063}"/>
              </a:ext>
            </a:extLst>
          </p:cNvPr>
          <p:cNvCxnSpPr/>
          <p:nvPr/>
        </p:nvCxnSpPr>
        <p:spPr>
          <a:xfrm>
            <a:off x="3238850" y="5829300"/>
            <a:ext cx="2592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64C072-76B4-48B7-B273-CFB9F179248C}"/>
              </a:ext>
            </a:extLst>
          </p:cNvPr>
          <p:cNvSpPr txBox="1"/>
          <p:nvPr/>
        </p:nvSpPr>
        <p:spPr>
          <a:xfrm>
            <a:off x="10906311" y="1283077"/>
            <a:ext cx="19362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600" dirty="0"/>
              <a:t>Poster Title</a:t>
            </a:r>
          </a:p>
          <a:p>
            <a:pPr algn="ctr"/>
            <a:r>
              <a:rPr lang="en-NZ" sz="8000" dirty="0"/>
              <a:t>Sub Title</a:t>
            </a:r>
          </a:p>
          <a:p>
            <a:pPr algn="ctr"/>
            <a:r>
              <a:rPr lang="en-NZ" sz="4000" dirty="0"/>
              <a:t>Author(s)</a:t>
            </a:r>
            <a:r>
              <a:rPr lang="en-NZ" sz="4000" baseline="30000" dirty="0"/>
              <a:t>1</a:t>
            </a:r>
            <a:endParaRPr lang="en-NZ" sz="4000" dirty="0"/>
          </a:p>
          <a:p>
            <a:pPr algn="ctr"/>
            <a:r>
              <a:rPr lang="en-NZ" sz="4000" dirty="0"/>
              <a:t>1 Affiliation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F3E33C-F0BF-4E5F-AD56-CD263F520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342" y="11804703"/>
            <a:ext cx="13769023" cy="116024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sz="6000" b="1" dirty="0"/>
              <a:t>Methods</a:t>
            </a:r>
          </a:p>
          <a:p>
            <a:pPr marL="0" indent="0">
              <a:buNone/>
            </a:pPr>
            <a:r>
              <a:rPr lang="en-NZ" sz="4000" dirty="0"/>
              <a:t>Lorem ipsum </a:t>
            </a:r>
            <a:r>
              <a:rPr lang="en-NZ" sz="4000" dirty="0" err="1"/>
              <a:t>dolor</a:t>
            </a:r>
            <a:r>
              <a:rPr lang="en-NZ" sz="4000" dirty="0"/>
              <a:t> sit </a:t>
            </a:r>
            <a:r>
              <a:rPr lang="en-NZ" sz="4000" dirty="0" err="1"/>
              <a:t>amet</a:t>
            </a:r>
            <a:r>
              <a:rPr lang="en-NZ" sz="4000" dirty="0"/>
              <a:t>, </a:t>
            </a:r>
            <a:r>
              <a:rPr lang="en-NZ" sz="4000" dirty="0" err="1"/>
              <a:t>consectetur</a:t>
            </a:r>
            <a:r>
              <a:rPr lang="en-NZ" sz="4000" dirty="0"/>
              <a:t> </a:t>
            </a:r>
            <a:r>
              <a:rPr lang="en-NZ" sz="4000" dirty="0" err="1"/>
              <a:t>adipiscing</a:t>
            </a:r>
            <a:r>
              <a:rPr lang="en-NZ" sz="4000" dirty="0"/>
              <a:t> </a:t>
            </a:r>
            <a:r>
              <a:rPr lang="en-NZ" sz="4000" dirty="0" err="1"/>
              <a:t>elit</a:t>
            </a:r>
            <a:r>
              <a:rPr lang="en-NZ" sz="4000" dirty="0"/>
              <a:t>, </a:t>
            </a:r>
            <a:r>
              <a:rPr lang="en-NZ" sz="4000" dirty="0" err="1"/>
              <a:t>sed</a:t>
            </a:r>
            <a:r>
              <a:rPr lang="en-NZ" sz="4000" dirty="0"/>
              <a:t> do </a:t>
            </a:r>
            <a:r>
              <a:rPr lang="en-NZ" sz="4000" dirty="0" err="1"/>
              <a:t>eiusmod</a:t>
            </a:r>
            <a:r>
              <a:rPr lang="en-NZ" sz="4000" dirty="0"/>
              <a:t> </a:t>
            </a:r>
            <a:r>
              <a:rPr lang="en-NZ" sz="4000" dirty="0" err="1"/>
              <a:t>tempor</a:t>
            </a:r>
            <a:r>
              <a:rPr lang="en-NZ" sz="4000" dirty="0"/>
              <a:t> </a:t>
            </a:r>
            <a:r>
              <a:rPr lang="en-NZ" sz="4000" dirty="0" err="1"/>
              <a:t>incididunt</a:t>
            </a:r>
            <a:r>
              <a:rPr lang="en-NZ" sz="4000" dirty="0"/>
              <a:t>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labore</a:t>
            </a:r>
            <a:r>
              <a:rPr lang="en-NZ" sz="4000" dirty="0"/>
              <a:t> et dolore magna </a:t>
            </a:r>
            <a:r>
              <a:rPr lang="en-NZ" sz="4000" dirty="0" err="1"/>
              <a:t>aliqua</a:t>
            </a:r>
            <a:r>
              <a:rPr lang="en-NZ" sz="4000" dirty="0"/>
              <a:t>. Ut </a:t>
            </a:r>
            <a:r>
              <a:rPr lang="en-NZ" sz="4000" dirty="0" err="1"/>
              <a:t>enim</a:t>
            </a:r>
            <a:r>
              <a:rPr lang="en-NZ" sz="4000" dirty="0"/>
              <a:t> ad minim </a:t>
            </a:r>
            <a:r>
              <a:rPr lang="en-NZ" sz="4000" dirty="0" err="1"/>
              <a:t>veniam</a:t>
            </a:r>
            <a:r>
              <a:rPr lang="en-NZ" sz="4000" dirty="0"/>
              <a:t>, </a:t>
            </a:r>
            <a:r>
              <a:rPr lang="en-NZ" sz="4000" dirty="0" err="1"/>
              <a:t>quis</a:t>
            </a:r>
            <a:r>
              <a:rPr lang="en-NZ" sz="4000" dirty="0"/>
              <a:t> </a:t>
            </a:r>
            <a:r>
              <a:rPr lang="en-NZ" sz="4000" dirty="0" err="1"/>
              <a:t>nostrud</a:t>
            </a:r>
            <a:r>
              <a:rPr lang="en-NZ" sz="4000" dirty="0"/>
              <a:t> exercitation </a:t>
            </a:r>
            <a:r>
              <a:rPr lang="en-NZ" sz="4000" dirty="0" err="1"/>
              <a:t>ullamco</a:t>
            </a:r>
            <a:r>
              <a:rPr lang="en-NZ" sz="4000" dirty="0"/>
              <a:t> </a:t>
            </a:r>
            <a:r>
              <a:rPr lang="en-NZ" sz="4000" dirty="0" err="1"/>
              <a:t>laboris</a:t>
            </a:r>
            <a:r>
              <a:rPr lang="en-NZ" sz="4000" dirty="0"/>
              <a:t> nisi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aliquip</a:t>
            </a:r>
            <a:r>
              <a:rPr lang="en-NZ" sz="4000" dirty="0"/>
              <a:t> ex </a:t>
            </a:r>
            <a:r>
              <a:rPr lang="en-NZ" sz="4000" dirty="0" err="1"/>
              <a:t>ea</a:t>
            </a:r>
            <a:r>
              <a:rPr lang="en-NZ" sz="4000" dirty="0"/>
              <a:t> </a:t>
            </a:r>
            <a:r>
              <a:rPr lang="en-NZ" sz="4000" dirty="0" err="1"/>
              <a:t>commodo</a:t>
            </a:r>
            <a:r>
              <a:rPr lang="en-NZ" sz="4000" dirty="0"/>
              <a:t> </a:t>
            </a:r>
            <a:r>
              <a:rPr lang="en-NZ" sz="4000" dirty="0" err="1"/>
              <a:t>consequat</a:t>
            </a:r>
            <a:r>
              <a:rPr lang="en-NZ" sz="4000" dirty="0"/>
              <a:t>. Duis </a:t>
            </a:r>
            <a:r>
              <a:rPr lang="en-NZ" sz="4000" dirty="0" err="1"/>
              <a:t>aute</a:t>
            </a:r>
            <a:r>
              <a:rPr lang="en-NZ" sz="4000" dirty="0"/>
              <a:t> </a:t>
            </a:r>
            <a:r>
              <a:rPr lang="en-NZ" sz="4000" dirty="0" err="1"/>
              <a:t>irure</a:t>
            </a:r>
            <a:r>
              <a:rPr lang="en-NZ" sz="4000" dirty="0"/>
              <a:t> </a:t>
            </a:r>
            <a:r>
              <a:rPr lang="en-NZ" sz="4000" dirty="0" err="1"/>
              <a:t>dolor</a:t>
            </a:r>
            <a:r>
              <a:rPr lang="en-NZ" sz="4000" dirty="0"/>
              <a:t> in </a:t>
            </a:r>
            <a:r>
              <a:rPr lang="en-NZ" sz="4000" dirty="0" err="1"/>
              <a:t>reprehenderit</a:t>
            </a:r>
            <a:r>
              <a:rPr lang="en-NZ" sz="4000" dirty="0"/>
              <a:t> in </a:t>
            </a:r>
            <a:r>
              <a:rPr lang="en-NZ" sz="4000" dirty="0" err="1"/>
              <a:t>voluptate</a:t>
            </a:r>
            <a:r>
              <a:rPr lang="en-NZ" sz="4000" dirty="0"/>
              <a:t> </a:t>
            </a:r>
            <a:r>
              <a:rPr lang="en-NZ" sz="4000" dirty="0" err="1"/>
              <a:t>velit</a:t>
            </a:r>
            <a:r>
              <a:rPr lang="en-NZ" sz="4000" dirty="0"/>
              <a:t> </a:t>
            </a:r>
            <a:r>
              <a:rPr lang="en-NZ" sz="4000" dirty="0" err="1"/>
              <a:t>esse</a:t>
            </a:r>
            <a:r>
              <a:rPr lang="en-NZ" sz="4000" dirty="0"/>
              <a:t> </a:t>
            </a:r>
            <a:r>
              <a:rPr lang="en-NZ" sz="4000" dirty="0" err="1"/>
              <a:t>cillum</a:t>
            </a:r>
            <a:r>
              <a:rPr lang="en-NZ" sz="4000" dirty="0"/>
              <a:t> dolore </a:t>
            </a:r>
            <a:r>
              <a:rPr lang="en-NZ" sz="4000" dirty="0" err="1"/>
              <a:t>eu</a:t>
            </a:r>
            <a:r>
              <a:rPr lang="en-NZ" sz="4000" dirty="0"/>
              <a:t> </a:t>
            </a:r>
            <a:r>
              <a:rPr lang="en-NZ" sz="4000" dirty="0" err="1"/>
              <a:t>fugiat</a:t>
            </a:r>
            <a:r>
              <a:rPr lang="en-NZ" sz="4000" dirty="0"/>
              <a:t> </a:t>
            </a:r>
            <a:r>
              <a:rPr lang="en-NZ" sz="4000" dirty="0" err="1"/>
              <a:t>nulla</a:t>
            </a:r>
            <a:r>
              <a:rPr lang="en-NZ" sz="4000" dirty="0"/>
              <a:t> </a:t>
            </a:r>
            <a:r>
              <a:rPr lang="en-NZ" sz="4000" dirty="0" err="1"/>
              <a:t>pariatur</a:t>
            </a:r>
            <a:r>
              <a:rPr lang="en-NZ" sz="4000" dirty="0"/>
              <a:t>. </a:t>
            </a:r>
            <a:r>
              <a:rPr lang="en-NZ" sz="4000" dirty="0" err="1"/>
              <a:t>Excepteur</a:t>
            </a:r>
            <a:r>
              <a:rPr lang="en-NZ" sz="4000" dirty="0"/>
              <a:t> </a:t>
            </a:r>
            <a:r>
              <a:rPr lang="en-NZ" sz="4000" dirty="0" err="1"/>
              <a:t>sint</a:t>
            </a:r>
            <a:r>
              <a:rPr lang="en-NZ" sz="4000" dirty="0"/>
              <a:t> </a:t>
            </a:r>
            <a:r>
              <a:rPr lang="en-NZ" sz="4000" dirty="0" err="1"/>
              <a:t>occaecat</a:t>
            </a:r>
            <a:r>
              <a:rPr lang="en-NZ" sz="4000" dirty="0"/>
              <a:t> </a:t>
            </a:r>
            <a:r>
              <a:rPr lang="en-NZ" sz="4000" dirty="0" err="1"/>
              <a:t>cupidatat</a:t>
            </a:r>
            <a:r>
              <a:rPr lang="en-NZ" sz="4000" dirty="0"/>
              <a:t> non </a:t>
            </a:r>
            <a:r>
              <a:rPr lang="en-NZ" sz="4000" dirty="0" err="1"/>
              <a:t>proident</a:t>
            </a:r>
            <a:r>
              <a:rPr lang="en-NZ" sz="4000" dirty="0"/>
              <a:t>, sunt in culpa qui </a:t>
            </a:r>
            <a:r>
              <a:rPr lang="en-NZ" sz="4000" dirty="0" err="1"/>
              <a:t>officia</a:t>
            </a:r>
            <a:r>
              <a:rPr lang="en-NZ" sz="4000" dirty="0"/>
              <a:t> </a:t>
            </a:r>
            <a:r>
              <a:rPr lang="en-NZ" sz="4000" dirty="0" err="1"/>
              <a:t>deserunt</a:t>
            </a:r>
            <a:r>
              <a:rPr lang="en-NZ" sz="4000" dirty="0"/>
              <a:t> </a:t>
            </a:r>
            <a:r>
              <a:rPr lang="en-NZ" sz="4000" dirty="0" err="1"/>
              <a:t>mollit</a:t>
            </a:r>
            <a:r>
              <a:rPr lang="en-NZ" sz="4000" dirty="0"/>
              <a:t> </a:t>
            </a:r>
            <a:r>
              <a:rPr lang="en-NZ" sz="4000" dirty="0" err="1"/>
              <a:t>anim</a:t>
            </a:r>
            <a:r>
              <a:rPr lang="en-NZ" sz="4000" dirty="0"/>
              <a:t> id </a:t>
            </a:r>
            <a:r>
              <a:rPr lang="en-NZ" sz="4000" dirty="0" err="1"/>
              <a:t>est</a:t>
            </a:r>
            <a:r>
              <a:rPr lang="en-NZ" sz="4000" dirty="0"/>
              <a:t> </a:t>
            </a:r>
            <a:r>
              <a:rPr lang="en-NZ" sz="4000" dirty="0" err="1"/>
              <a:t>laborum</a:t>
            </a:r>
            <a:endParaRPr lang="en-NZ" sz="40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DE82A1-3794-4CEE-83D1-B177D46DF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1337" y="11804703"/>
            <a:ext cx="13769023" cy="14027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sz="6000" b="1" dirty="0"/>
              <a:t>Discussion</a:t>
            </a:r>
          </a:p>
          <a:p>
            <a:pPr marL="0" indent="0">
              <a:buNone/>
            </a:pPr>
            <a:r>
              <a:rPr lang="en-NZ" sz="4000" dirty="0"/>
              <a:t>Lorem ipsum </a:t>
            </a:r>
            <a:r>
              <a:rPr lang="en-NZ" sz="4000" dirty="0" err="1"/>
              <a:t>dolor</a:t>
            </a:r>
            <a:r>
              <a:rPr lang="en-NZ" sz="4000" dirty="0"/>
              <a:t> sit </a:t>
            </a:r>
            <a:r>
              <a:rPr lang="en-NZ" sz="4000" dirty="0" err="1"/>
              <a:t>amet</a:t>
            </a:r>
            <a:r>
              <a:rPr lang="en-NZ" sz="4000" dirty="0"/>
              <a:t>, </a:t>
            </a:r>
            <a:r>
              <a:rPr lang="en-NZ" sz="4000" dirty="0" err="1"/>
              <a:t>consectetur</a:t>
            </a:r>
            <a:r>
              <a:rPr lang="en-NZ" sz="4000" dirty="0"/>
              <a:t> </a:t>
            </a:r>
            <a:r>
              <a:rPr lang="en-NZ" sz="4000" dirty="0" err="1"/>
              <a:t>adipiscing</a:t>
            </a:r>
            <a:r>
              <a:rPr lang="en-NZ" sz="4000" dirty="0"/>
              <a:t> </a:t>
            </a:r>
            <a:r>
              <a:rPr lang="en-NZ" sz="4000" dirty="0" err="1"/>
              <a:t>elit</a:t>
            </a:r>
            <a:r>
              <a:rPr lang="en-NZ" sz="4000" dirty="0"/>
              <a:t>, </a:t>
            </a:r>
            <a:r>
              <a:rPr lang="en-NZ" sz="4000" dirty="0" err="1"/>
              <a:t>sed</a:t>
            </a:r>
            <a:r>
              <a:rPr lang="en-NZ" sz="4000" dirty="0"/>
              <a:t> do </a:t>
            </a:r>
            <a:r>
              <a:rPr lang="en-NZ" sz="4000" dirty="0" err="1"/>
              <a:t>eiusmod</a:t>
            </a:r>
            <a:r>
              <a:rPr lang="en-NZ" sz="4000" dirty="0"/>
              <a:t> </a:t>
            </a:r>
            <a:r>
              <a:rPr lang="en-NZ" sz="4000" dirty="0" err="1"/>
              <a:t>tempor</a:t>
            </a:r>
            <a:r>
              <a:rPr lang="en-NZ" sz="4000" dirty="0"/>
              <a:t> </a:t>
            </a:r>
            <a:r>
              <a:rPr lang="en-NZ" sz="4000" dirty="0" err="1"/>
              <a:t>incididunt</a:t>
            </a:r>
            <a:r>
              <a:rPr lang="en-NZ" sz="4000" dirty="0"/>
              <a:t>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labore</a:t>
            </a:r>
            <a:r>
              <a:rPr lang="en-NZ" sz="4000" dirty="0"/>
              <a:t> et dolore magna </a:t>
            </a:r>
            <a:r>
              <a:rPr lang="en-NZ" sz="4000" dirty="0" err="1"/>
              <a:t>aliqua</a:t>
            </a:r>
            <a:r>
              <a:rPr lang="en-NZ" sz="4000" dirty="0"/>
              <a:t>. Ut </a:t>
            </a:r>
            <a:r>
              <a:rPr lang="en-NZ" sz="4000" dirty="0" err="1"/>
              <a:t>enim</a:t>
            </a:r>
            <a:r>
              <a:rPr lang="en-NZ" sz="4000" dirty="0"/>
              <a:t> ad minim </a:t>
            </a:r>
            <a:r>
              <a:rPr lang="en-NZ" sz="4000" dirty="0" err="1"/>
              <a:t>veniam</a:t>
            </a:r>
            <a:r>
              <a:rPr lang="en-NZ" sz="4000" dirty="0"/>
              <a:t>, </a:t>
            </a:r>
            <a:r>
              <a:rPr lang="en-NZ" sz="4000" dirty="0" err="1"/>
              <a:t>quis</a:t>
            </a:r>
            <a:r>
              <a:rPr lang="en-NZ" sz="4000" dirty="0"/>
              <a:t> </a:t>
            </a:r>
            <a:r>
              <a:rPr lang="en-NZ" sz="4000" dirty="0" err="1"/>
              <a:t>nostrud</a:t>
            </a:r>
            <a:r>
              <a:rPr lang="en-NZ" sz="4000" dirty="0"/>
              <a:t> exercitation </a:t>
            </a:r>
            <a:r>
              <a:rPr lang="en-NZ" sz="4000" dirty="0" err="1"/>
              <a:t>ullamco</a:t>
            </a:r>
            <a:r>
              <a:rPr lang="en-NZ" sz="4000" dirty="0"/>
              <a:t> </a:t>
            </a:r>
            <a:r>
              <a:rPr lang="en-NZ" sz="4000" dirty="0" err="1"/>
              <a:t>laboris</a:t>
            </a:r>
            <a:r>
              <a:rPr lang="en-NZ" sz="4000" dirty="0"/>
              <a:t> nisi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aliquip</a:t>
            </a:r>
            <a:r>
              <a:rPr lang="en-NZ" sz="4000" dirty="0"/>
              <a:t> ex </a:t>
            </a:r>
            <a:r>
              <a:rPr lang="en-NZ" sz="4000" dirty="0" err="1"/>
              <a:t>ea</a:t>
            </a:r>
            <a:r>
              <a:rPr lang="en-NZ" sz="4000" dirty="0"/>
              <a:t> </a:t>
            </a:r>
            <a:r>
              <a:rPr lang="en-NZ" sz="4000" dirty="0" err="1"/>
              <a:t>commodo</a:t>
            </a:r>
            <a:r>
              <a:rPr lang="en-NZ" sz="4000" dirty="0"/>
              <a:t> </a:t>
            </a:r>
            <a:r>
              <a:rPr lang="en-NZ" sz="4000" dirty="0" err="1"/>
              <a:t>consequat</a:t>
            </a:r>
            <a:r>
              <a:rPr lang="en-NZ" sz="4000" dirty="0"/>
              <a:t>. Duis </a:t>
            </a:r>
            <a:r>
              <a:rPr lang="en-NZ" sz="4000" dirty="0" err="1"/>
              <a:t>aute</a:t>
            </a:r>
            <a:r>
              <a:rPr lang="en-NZ" sz="4000" dirty="0"/>
              <a:t> </a:t>
            </a:r>
            <a:r>
              <a:rPr lang="en-NZ" sz="4000" dirty="0" err="1"/>
              <a:t>irure</a:t>
            </a:r>
            <a:r>
              <a:rPr lang="en-NZ" sz="4000" dirty="0"/>
              <a:t> </a:t>
            </a:r>
            <a:r>
              <a:rPr lang="en-NZ" sz="4000" dirty="0" err="1"/>
              <a:t>dolor</a:t>
            </a:r>
            <a:r>
              <a:rPr lang="en-NZ" sz="4000" dirty="0"/>
              <a:t> in </a:t>
            </a:r>
            <a:r>
              <a:rPr lang="en-NZ" sz="4000" dirty="0" err="1"/>
              <a:t>reprehenderit</a:t>
            </a:r>
            <a:r>
              <a:rPr lang="en-NZ" sz="4000" dirty="0"/>
              <a:t> in </a:t>
            </a:r>
            <a:r>
              <a:rPr lang="en-NZ" sz="4000" dirty="0" err="1"/>
              <a:t>voluptate</a:t>
            </a:r>
            <a:r>
              <a:rPr lang="en-NZ" sz="4000" dirty="0"/>
              <a:t> </a:t>
            </a:r>
            <a:r>
              <a:rPr lang="en-NZ" sz="4000" dirty="0" err="1"/>
              <a:t>velit</a:t>
            </a:r>
            <a:r>
              <a:rPr lang="en-NZ" sz="4000" dirty="0"/>
              <a:t> </a:t>
            </a:r>
            <a:r>
              <a:rPr lang="en-NZ" sz="4000" dirty="0" err="1"/>
              <a:t>esse</a:t>
            </a:r>
            <a:r>
              <a:rPr lang="en-NZ" sz="4000" dirty="0"/>
              <a:t> </a:t>
            </a:r>
            <a:r>
              <a:rPr lang="en-NZ" sz="4000" dirty="0" err="1"/>
              <a:t>cillum</a:t>
            </a:r>
            <a:r>
              <a:rPr lang="en-NZ" sz="4000" dirty="0"/>
              <a:t> dolore </a:t>
            </a:r>
            <a:r>
              <a:rPr lang="en-NZ" sz="4000" dirty="0" err="1"/>
              <a:t>eu</a:t>
            </a:r>
            <a:r>
              <a:rPr lang="en-NZ" sz="4000" dirty="0"/>
              <a:t> </a:t>
            </a:r>
            <a:r>
              <a:rPr lang="en-NZ" sz="4000" dirty="0" err="1"/>
              <a:t>fugiat</a:t>
            </a:r>
            <a:r>
              <a:rPr lang="en-NZ" sz="4000" dirty="0"/>
              <a:t> </a:t>
            </a:r>
            <a:r>
              <a:rPr lang="en-NZ" sz="4000" dirty="0" err="1"/>
              <a:t>nulla</a:t>
            </a:r>
            <a:r>
              <a:rPr lang="en-NZ" sz="4000" dirty="0"/>
              <a:t> </a:t>
            </a:r>
            <a:r>
              <a:rPr lang="en-NZ" sz="4000" dirty="0" err="1"/>
              <a:t>pariatur</a:t>
            </a:r>
            <a:r>
              <a:rPr lang="en-NZ" sz="4000" dirty="0"/>
              <a:t>. </a:t>
            </a:r>
            <a:r>
              <a:rPr lang="en-NZ" sz="4000" dirty="0" err="1"/>
              <a:t>Excepteur</a:t>
            </a:r>
            <a:r>
              <a:rPr lang="en-NZ" sz="4000" dirty="0"/>
              <a:t> </a:t>
            </a:r>
            <a:r>
              <a:rPr lang="en-NZ" sz="4000" dirty="0" err="1"/>
              <a:t>sint</a:t>
            </a:r>
            <a:r>
              <a:rPr lang="en-NZ" sz="4000" dirty="0"/>
              <a:t> </a:t>
            </a:r>
            <a:r>
              <a:rPr lang="en-NZ" sz="4000" dirty="0" err="1"/>
              <a:t>occaecat</a:t>
            </a:r>
            <a:r>
              <a:rPr lang="en-NZ" sz="4000" dirty="0"/>
              <a:t> </a:t>
            </a:r>
            <a:r>
              <a:rPr lang="en-NZ" sz="4000" dirty="0" err="1"/>
              <a:t>cupidatat</a:t>
            </a:r>
            <a:r>
              <a:rPr lang="en-NZ" sz="4000" dirty="0"/>
              <a:t> non </a:t>
            </a:r>
            <a:r>
              <a:rPr lang="en-NZ" sz="4000" dirty="0" err="1"/>
              <a:t>proident</a:t>
            </a:r>
            <a:r>
              <a:rPr lang="en-NZ" sz="4000" dirty="0"/>
              <a:t>, sunt in culpa qui </a:t>
            </a:r>
            <a:r>
              <a:rPr lang="en-NZ" sz="4000" dirty="0" err="1"/>
              <a:t>officia</a:t>
            </a:r>
            <a:r>
              <a:rPr lang="en-NZ" sz="4000" dirty="0"/>
              <a:t> </a:t>
            </a:r>
            <a:r>
              <a:rPr lang="en-NZ" sz="4000" dirty="0" err="1"/>
              <a:t>deserunt</a:t>
            </a:r>
            <a:r>
              <a:rPr lang="en-NZ" sz="4000" dirty="0"/>
              <a:t> </a:t>
            </a:r>
            <a:r>
              <a:rPr lang="en-NZ" sz="4000" dirty="0" err="1"/>
              <a:t>mollit</a:t>
            </a:r>
            <a:r>
              <a:rPr lang="en-NZ" sz="4000" dirty="0"/>
              <a:t> </a:t>
            </a:r>
            <a:r>
              <a:rPr lang="en-NZ" sz="4000" dirty="0" err="1"/>
              <a:t>anim</a:t>
            </a:r>
            <a:r>
              <a:rPr lang="en-NZ" sz="4000" dirty="0"/>
              <a:t> id </a:t>
            </a:r>
            <a:r>
              <a:rPr lang="en-NZ" sz="4000" dirty="0" err="1"/>
              <a:t>est</a:t>
            </a:r>
            <a:r>
              <a:rPr lang="en-NZ" sz="4000" dirty="0"/>
              <a:t> </a:t>
            </a:r>
            <a:r>
              <a:rPr lang="en-NZ" sz="4000" dirty="0" err="1"/>
              <a:t>laborum</a:t>
            </a:r>
            <a:endParaRPr lang="en-NZ" sz="40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F9CB2-60AB-4341-885F-8D3A05AFC5C0}"/>
              </a:ext>
            </a:extLst>
          </p:cNvPr>
          <p:cNvSpPr txBox="1"/>
          <p:nvPr/>
        </p:nvSpPr>
        <p:spPr>
          <a:xfrm>
            <a:off x="2128646" y="6343650"/>
            <a:ext cx="28140408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6000" b="1" dirty="0"/>
              <a:t>Introduction</a:t>
            </a:r>
            <a:endParaRPr lang="en-NZ" sz="6000" dirty="0"/>
          </a:p>
          <a:p>
            <a:r>
              <a:rPr lang="en-NZ" sz="4000" dirty="0"/>
              <a:t>Lorem ipsum </a:t>
            </a:r>
            <a:r>
              <a:rPr lang="en-NZ" sz="4000" dirty="0" err="1"/>
              <a:t>dolor</a:t>
            </a:r>
            <a:r>
              <a:rPr lang="en-NZ" sz="4000" dirty="0"/>
              <a:t> sit </a:t>
            </a:r>
            <a:r>
              <a:rPr lang="en-NZ" sz="4000" dirty="0" err="1"/>
              <a:t>amet</a:t>
            </a:r>
            <a:r>
              <a:rPr lang="en-NZ" sz="4000" dirty="0"/>
              <a:t>, </a:t>
            </a:r>
            <a:r>
              <a:rPr lang="en-NZ" sz="4000" dirty="0" err="1"/>
              <a:t>consectetur</a:t>
            </a:r>
            <a:r>
              <a:rPr lang="en-NZ" sz="4000" dirty="0"/>
              <a:t> </a:t>
            </a:r>
            <a:r>
              <a:rPr lang="en-NZ" sz="4000" dirty="0" err="1"/>
              <a:t>adipiscing</a:t>
            </a:r>
            <a:r>
              <a:rPr lang="en-NZ" sz="4000" dirty="0"/>
              <a:t> </a:t>
            </a:r>
            <a:r>
              <a:rPr lang="en-NZ" sz="4000" dirty="0" err="1"/>
              <a:t>elit</a:t>
            </a:r>
            <a:r>
              <a:rPr lang="en-NZ" sz="4000" dirty="0"/>
              <a:t>, </a:t>
            </a:r>
            <a:r>
              <a:rPr lang="en-NZ" sz="4000" dirty="0" err="1"/>
              <a:t>sed</a:t>
            </a:r>
            <a:r>
              <a:rPr lang="en-NZ" sz="4000" dirty="0"/>
              <a:t> do </a:t>
            </a:r>
            <a:r>
              <a:rPr lang="en-NZ" sz="4000" dirty="0" err="1"/>
              <a:t>eiusmod</a:t>
            </a:r>
            <a:r>
              <a:rPr lang="en-NZ" sz="4000" dirty="0"/>
              <a:t> </a:t>
            </a:r>
            <a:r>
              <a:rPr lang="en-NZ" sz="4000" dirty="0" err="1"/>
              <a:t>tempor</a:t>
            </a:r>
            <a:r>
              <a:rPr lang="en-NZ" sz="4000" dirty="0"/>
              <a:t> </a:t>
            </a:r>
            <a:r>
              <a:rPr lang="en-NZ" sz="4000" dirty="0" err="1"/>
              <a:t>incididunt</a:t>
            </a:r>
            <a:r>
              <a:rPr lang="en-NZ" sz="4000" dirty="0"/>
              <a:t>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labore</a:t>
            </a:r>
            <a:r>
              <a:rPr lang="en-NZ" sz="4000" dirty="0"/>
              <a:t> et dolore magna </a:t>
            </a:r>
            <a:r>
              <a:rPr lang="en-NZ" sz="4000" dirty="0" err="1"/>
              <a:t>aliqua</a:t>
            </a:r>
            <a:r>
              <a:rPr lang="en-NZ" sz="4000" dirty="0"/>
              <a:t>. Ut </a:t>
            </a:r>
            <a:r>
              <a:rPr lang="en-NZ" sz="4000" dirty="0" err="1"/>
              <a:t>enim</a:t>
            </a:r>
            <a:r>
              <a:rPr lang="en-NZ" sz="4000" dirty="0"/>
              <a:t> ad minim </a:t>
            </a:r>
            <a:r>
              <a:rPr lang="en-NZ" sz="4000" dirty="0" err="1"/>
              <a:t>veniam</a:t>
            </a:r>
            <a:r>
              <a:rPr lang="en-NZ" sz="4000" dirty="0"/>
              <a:t>, </a:t>
            </a:r>
            <a:r>
              <a:rPr lang="en-NZ" sz="4000" dirty="0" err="1"/>
              <a:t>quis</a:t>
            </a:r>
            <a:r>
              <a:rPr lang="en-NZ" sz="4000" dirty="0"/>
              <a:t> </a:t>
            </a:r>
            <a:r>
              <a:rPr lang="en-NZ" sz="4000" dirty="0" err="1"/>
              <a:t>nostrud</a:t>
            </a:r>
            <a:r>
              <a:rPr lang="en-NZ" sz="4000" dirty="0"/>
              <a:t> exercitation </a:t>
            </a:r>
            <a:r>
              <a:rPr lang="en-NZ" sz="4000" dirty="0" err="1"/>
              <a:t>ullamco</a:t>
            </a:r>
            <a:r>
              <a:rPr lang="en-NZ" sz="4000" dirty="0"/>
              <a:t> </a:t>
            </a:r>
            <a:r>
              <a:rPr lang="en-NZ" sz="4000" dirty="0" err="1"/>
              <a:t>laboris</a:t>
            </a:r>
            <a:r>
              <a:rPr lang="en-NZ" sz="4000" dirty="0"/>
              <a:t> nisi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aliquip</a:t>
            </a:r>
            <a:r>
              <a:rPr lang="en-NZ" sz="4000" dirty="0"/>
              <a:t> ex </a:t>
            </a:r>
            <a:r>
              <a:rPr lang="en-NZ" sz="4000" dirty="0" err="1"/>
              <a:t>ea</a:t>
            </a:r>
            <a:r>
              <a:rPr lang="en-NZ" sz="4000" dirty="0"/>
              <a:t> </a:t>
            </a:r>
            <a:r>
              <a:rPr lang="en-NZ" sz="4000" dirty="0" err="1"/>
              <a:t>commodo</a:t>
            </a:r>
            <a:r>
              <a:rPr lang="en-NZ" sz="4000" dirty="0"/>
              <a:t> </a:t>
            </a:r>
            <a:r>
              <a:rPr lang="en-NZ" sz="4000" dirty="0" err="1"/>
              <a:t>consequat</a:t>
            </a:r>
            <a:r>
              <a:rPr lang="en-NZ" sz="4000" dirty="0"/>
              <a:t>. Duis </a:t>
            </a:r>
            <a:r>
              <a:rPr lang="en-NZ" sz="4000" dirty="0" err="1"/>
              <a:t>aute</a:t>
            </a:r>
            <a:r>
              <a:rPr lang="en-NZ" sz="4000" dirty="0"/>
              <a:t> </a:t>
            </a:r>
            <a:r>
              <a:rPr lang="en-NZ" sz="4000" dirty="0" err="1"/>
              <a:t>irure</a:t>
            </a:r>
            <a:r>
              <a:rPr lang="en-NZ" sz="4000" dirty="0"/>
              <a:t> </a:t>
            </a:r>
            <a:r>
              <a:rPr lang="en-NZ" sz="4000" dirty="0" err="1"/>
              <a:t>dolor</a:t>
            </a:r>
            <a:r>
              <a:rPr lang="en-NZ" sz="4000" dirty="0"/>
              <a:t> in </a:t>
            </a:r>
            <a:r>
              <a:rPr lang="en-NZ" sz="4000" dirty="0" err="1"/>
              <a:t>reprehenderit</a:t>
            </a:r>
            <a:r>
              <a:rPr lang="en-NZ" sz="4000" dirty="0"/>
              <a:t> in </a:t>
            </a:r>
            <a:r>
              <a:rPr lang="en-NZ" sz="4000" dirty="0" err="1"/>
              <a:t>voluptate</a:t>
            </a:r>
            <a:r>
              <a:rPr lang="en-NZ" sz="4000" dirty="0"/>
              <a:t> </a:t>
            </a:r>
            <a:r>
              <a:rPr lang="en-NZ" sz="4000" dirty="0" err="1"/>
              <a:t>velit</a:t>
            </a:r>
            <a:r>
              <a:rPr lang="en-NZ" sz="4000" dirty="0"/>
              <a:t> </a:t>
            </a:r>
            <a:r>
              <a:rPr lang="en-NZ" sz="4000" dirty="0" err="1"/>
              <a:t>esse</a:t>
            </a:r>
            <a:r>
              <a:rPr lang="en-NZ" sz="4000" dirty="0"/>
              <a:t> </a:t>
            </a:r>
            <a:r>
              <a:rPr lang="en-NZ" sz="4000" dirty="0" err="1"/>
              <a:t>cillum</a:t>
            </a:r>
            <a:r>
              <a:rPr lang="en-NZ" sz="4000" dirty="0"/>
              <a:t> dolore </a:t>
            </a:r>
            <a:r>
              <a:rPr lang="en-NZ" sz="4000" dirty="0" err="1"/>
              <a:t>eu</a:t>
            </a:r>
            <a:r>
              <a:rPr lang="en-NZ" sz="4000" dirty="0"/>
              <a:t> </a:t>
            </a:r>
            <a:r>
              <a:rPr lang="en-NZ" sz="4000" dirty="0" err="1"/>
              <a:t>fugiat</a:t>
            </a:r>
            <a:r>
              <a:rPr lang="en-NZ" sz="4000" dirty="0"/>
              <a:t> </a:t>
            </a:r>
            <a:r>
              <a:rPr lang="en-NZ" sz="4000" dirty="0" err="1"/>
              <a:t>nulla</a:t>
            </a:r>
            <a:r>
              <a:rPr lang="en-NZ" sz="4000" dirty="0"/>
              <a:t> </a:t>
            </a:r>
            <a:r>
              <a:rPr lang="en-NZ" sz="4000" dirty="0" err="1"/>
              <a:t>pariatur</a:t>
            </a:r>
            <a:r>
              <a:rPr lang="en-NZ" sz="4000" dirty="0"/>
              <a:t>. </a:t>
            </a:r>
            <a:r>
              <a:rPr lang="en-NZ" sz="4000" dirty="0" err="1"/>
              <a:t>Excepteur</a:t>
            </a:r>
            <a:r>
              <a:rPr lang="en-NZ" sz="4000" dirty="0"/>
              <a:t> </a:t>
            </a:r>
            <a:r>
              <a:rPr lang="en-NZ" sz="4000" dirty="0" err="1"/>
              <a:t>sint</a:t>
            </a:r>
            <a:r>
              <a:rPr lang="en-NZ" sz="4000" dirty="0"/>
              <a:t> </a:t>
            </a:r>
            <a:r>
              <a:rPr lang="en-NZ" sz="4000" dirty="0" err="1"/>
              <a:t>occaecat</a:t>
            </a:r>
            <a:r>
              <a:rPr lang="en-NZ" sz="4000" dirty="0"/>
              <a:t> </a:t>
            </a:r>
            <a:r>
              <a:rPr lang="en-NZ" sz="4000" dirty="0" err="1"/>
              <a:t>cupidatat</a:t>
            </a:r>
            <a:r>
              <a:rPr lang="en-NZ" sz="4000" dirty="0"/>
              <a:t> non </a:t>
            </a:r>
            <a:r>
              <a:rPr lang="en-NZ" sz="4000" dirty="0" err="1"/>
              <a:t>proident</a:t>
            </a:r>
            <a:r>
              <a:rPr lang="en-NZ" sz="4000" dirty="0"/>
              <a:t>, sunt in culpa qui </a:t>
            </a:r>
            <a:r>
              <a:rPr lang="en-NZ" sz="4000" dirty="0" err="1"/>
              <a:t>officia</a:t>
            </a:r>
            <a:r>
              <a:rPr lang="en-NZ" sz="4000" dirty="0"/>
              <a:t> </a:t>
            </a:r>
            <a:r>
              <a:rPr lang="en-NZ" sz="4000" dirty="0" err="1"/>
              <a:t>deserunt</a:t>
            </a:r>
            <a:r>
              <a:rPr lang="en-NZ" sz="4000" dirty="0"/>
              <a:t> </a:t>
            </a:r>
            <a:r>
              <a:rPr lang="en-NZ" sz="4000" dirty="0" err="1"/>
              <a:t>mollit</a:t>
            </a:r>
            <a:r>
              <a:rPr lang="en-NZ" sz="4000" dirty="0"/>
              <a:t> </a:t>
            </a:r>
            <a:r>
              <a:rPr lang="en-NZ" sz="4000" dirty="0" err="1"/>
              <a:t>anim</a:t>
            </a:r>
            <a:r>
              <a:rPr lang="en-NZ" sz="4000" dirty="0"/>
              <a:t> id </a:t>
            </a:r>
            <a:r>
              <a:rPr lang="en-NZ" sz="4000" dirty="0" err="1"/>
              <a:t>est</a:t>
            </a:r>
            <a:r>
              <a:rPr lang="en-NZ" sz="4000" dirty="0"/>
              <a:t> </a:t>
            </a:r>
            <a:r>
              <a:rPr lang="en-NZ" sz="4000" dirty="0" err="1"/>
              <a:t>laborum</a:t>
            </a:r>
            <a:endParaRPr lang="en-NZ" sz="4000" dirty="0"/>
          </a:p>
          <a:p>
            <a:endParaRPr lang="en-NZ" sz="4000" dirty="0"/>
          </a:p>
          <a:p>
            <a:endParaRPr lang="en-NZ" sz="4000" dirty="0"/>
          </a:p>
          <a:p>
            <a:endParaRPr lang="en-NZ" sz="4000" dirty="0"/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AC4A55AF-4237-47A1-B4BD-B7A5686BB40C}"/>
              </a:ext>
            </a:extLst>
          </p:cNvPr>
          <p:cNvSpPr txBox="1">
            <a:spLocks/>
          </p:cNvSpPr>
          <p:nvPr/>
        </p:nvSpPr>
        <p:spPr>
          <a:xfrm>
            <a:off x="2227342" y="23883370"/>
            <a:ext cx="13769023" cy="10406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607459" indent="-607459" algn="l" defTabSz="2429835" rtl="0" eaLnBrk="1" latinLnBrk="0" hangingPunct="1">
              <a:lnSpc>
                <a:spcPct val="90000"/>
              </a:lnSpc>
              <a:spcBef>
                <a:spcPts val="2657"/>
              </a:spcBef>
              <a:buFont typeface="Arial" panose="020B0604020202020204" pitchFamily="34" charset="0"/>
              <a:buChar char="•"/>
              <a:defRPr sz="744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22376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037294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31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252211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5467129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6682047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7896964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9111882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0326799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6000" b="1" dirty="0"/>
              <a:t>Results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4000" dirty="0"/>
              <a:t>Lorem ipsum </a:t>
            </a:r>
            <a:r>
              <a:rPr lang="en-NZ" sz="4000" dirty="0" err="1"/>
              <a:t>dolor</a:t>
            </a:r>
            <a:r>
              <a:rPr lang="en-NZ" sz="4000" dirty="0"/>
              <a:t> sit </a:t>
            </a:r>
            <a:r>
              <a:rPr lang="en-NZ" sz="4000" dirty="0" err="1"/>
              <a:t>amet</a:t>
            </a:r>
            <a:r>
              <a:rPr lang="en-NZ" sz="4000" dirty="0"/>
              <a:t>, </a:t>
            </a:r>
            <a:r>
              <a:rPr lang="en-NZ" sz="4000" dirty="0" err="1"/>
              <a:t>consectetur</a:t>
            </a:r>
            <a:r>
              <a:rPr lang="en-NZ" sz="4000" dirty="0"/>
              <a:t> </a:t>
            </a:r>
            <a:r>
              <a:rPr lang="en-NZ" sz="4000" dirty="0" err="1"/>
              <a:t>adipiscing</a:t>
            </a:r>
            <a:r>
              <a:rPr lang="en-NZ" sz="4000" dirty="0"/>
              <a:t> </a:t>
            </a:r>
            <a:r>
              <a:rPr lang="en-NZ" sz="4000" dirty="0" err="1"/>
              <a:t>elit</a:t>
            </a:r>
            <a:r>
              <a:rPr lang="en-NZ" sz="4000" dirty="0"/>
              <a:t>, </a:t>
            </a:r>
            <a:r>
              <a:rPr lang="en-NZ" sz="4000" dirty="0" err="1"/>
              <a:t>sed</a:t>
            </a:r>
            <a:r>
              <a:rPr lang="en-NZ" sz="4000" dirty="0"/>
              <a:t> do </a:t>
            </a:r>
            <a:r>
              <a:rPr lang="en-NZ" sz="4000" dirty="0" err="1"/>
              <a:t>eiusmod</a:t>
            </a:r>
            <a:r>
              <a:rPr lang="en-NZ" sz="4000" dirty="0"/>
              <a:t> </a:t>
            </a:r>
            <a:r>
              <a:rPr lang="en-NZ" sz="4000" dirty="0" err="1"/>
              <a:t>tempor</a:t>
            </a:r>
            <a:r>
              <a:rPr lang="en-NZ" sz="4000" dirty="0"/>
              <a:t> </a:t>
            </a:r>
            <a:r>
              <a:rPr lang="en-NZ" sz="4000" dirty="0" err="1"/>
              <a:t>incididunt</a:t>
            </a:r>
            <a:r>
              <a:rPr lang="en-NZ" sz="4000" dirty="0"/>
              <a:t>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labore</a:t>
            </a:r>
            <a:r>
              <a:rPr lang="en-NZ" sz="4000" dirty="0"/>
              <a:t> et dolore magna </a:t>
            </a:r>
            <a:r>
              <a:rPr lang="en-NZ" sz="4000" dirty="0" err="1"/>
              <a:t>aliqua</a:t>
            </a:r>
            <a:r>
              <a:rPr lang="en-NZ" sz="4000" dirty="0"/>
              <a:t>. Ut </a:t>
            </a:r>
            <a:r>
              <a:rPr lang="en-NZ" sz="4000" dirty="0" err="1"/>
              <a:t>enim</a:t>
            </a:r>
            <a:r>
              <a:rPr lang="en-NZ" sz="4000" dirty="0"/>
              <a:t> ad minim </a:t>
            </a:r>
            <a:r>
              <a:rPr lang="en-NZ" sz="4000" dirty="0" err="1"/>
              <a:t>veniam</a:t>
            </a:r>
            <a:r>
              <a:rPr lang="en-NZ" sz="4000" dirty="0"/>
              <a:t>, </a:t>
            </a:r>
            <a:r>
              <a:rPr lang="en-NZ" sz="4000" dirty="0" err="1"/>
              <a:t>quis</a:t>
            </a:r>
            <a:r>
              <a:rPr lang="en-NZ" sz="4000" dirty="0"/>
              <a:t> </a:t>
            </a:r>
            <a:r>
              <a:rPr lang="en-NZ" sz="4000" dirty="0" err="1"/>
              <a:t>nostrud</a:t>
            </a:r>
            <a:r>
              <a:rPr lang="en-NZ" sz="4000" dirty="0"/>
              <a:t> exercitation </a:t>
            </a:r>
            <a:r>
              <a:rPr lang="en-NZ" sz="4000" dirty="0" err="1"/>
              <a:t>ullamco</a:t>
            </a:r>
            <a:r>
              <a:rPr lang="en-NZ" sz="4000" dirty="0"/>
              <a:t> </a:t>
            </a:r>
            <a:r>
              <a:rPr lang="en-NZ" sz="4000" dirty="0" err="1"/>
              <a:t>laboris</a:t>
            </a:r>
            <a:r>
              <a:rPr lang="en-NZ" sz="4000" dirty="0"/>
              <a:t> nisi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aliquip</a:t>
            </a:r>
            <a:r>
              <a:rPr lang="en-NZ" sz="4000" dirty="0"/>
              <a:t> ex </a:t>
            </a:r>
            <a:r>
              <a:rPr lang="en-NZ" sz="4000" dirty="0" err="1"/>
              <a:t>ea</a:t>
            </a:r>
            <a:r>
              <a:rPr lang="en-NZ" sz="4000" dirty="0"/>
              <a:t> </a:t>
            </a:r>
            <a:r>
              <a:rPr lang="en-NZ" sz="4000" dirty="0" err="1"/>
              <a:t>commodo</a:t>
            </a:r>
            <a:r>
              <a:rPr lang="en-NZ" sz="4000" dirty="0"/>
              <a:t> </a:t>
            </a:r>
            <a:r>
              <a:rPr lang="en-NZ" sz="4000" dirty="0" err="1"/>
              <a:t>consequat</a:t>
            </a:r>
            <a:r>
              <a:rPr lang="en-NZ" sz="4000" dirty="0"/>
              <a:t>. Duis </a:t>
            </a:r>
            <a:r>
              <a:rPr lang="en-NZ" sz="4000" dirty="0" err="1"/>
              <a:t>aute</a:t>
            </a:r>
            <a:r>
              <a:rPr lang="en-NZ" sz="4000" dirty="0"/>
              <a:t> </a:t>
            </a:r>
            <a:r>
              <a:rPr lang="en-NZ" sz="4000" dirty="0" err="1"/>
              <a:t>irure</a:t>
            </a:r>
            <a:r>
              <a:rPr lang="en-NZ" sz="4000" dirty="0"/>
              <a:t> </a:t>
            </a:r>
            <a:r>
              <a:rPr lang="en-NZ" sz="4000" dirty="0" err="1"/>
              <a:t>dolor</a:t>
            </a:r>
            <a:r>
              <a:rPr lang="en-NZ" sz="4000" dirty="0"/>
              <a:t> in </a:t>
            </a:r>
            <a:r>
              <a:rPr lang="en-NZ" sz="4000" dirty="0" err="1"/>
              <a:t>reprehenderit</a:t>
            </a:r>
            <a:r>
              <a:rPr lang="en-NZ" sz="4000" dirty="0"/>
              <a:t> in </a:t>
            </a:r>
            <a:r>
              <a:rPr lang="en-NZ" sz="4000" dirty="0" err="1"/>
              <a:t>voluptate</a:t>
            </a:r>
            <a:r>
              <a:rPr lang="en-NZ" sz="4000" dirty="0"/>
              <a:t> </a:t>
            </a:r>
            <a:r>
              <a:rPr lang="en-NZ" sz="4000" dirty="0" err="1"/>
              <a:t>velit</a:t>
            </a:r>
            <a:r>
              <a:rPr lang="en-NZ" sz="4000" dirty="0"/>
              <a:t> </a:t>
            </a:r>
            <a:r>
              <a:rPr lang="en-NZ" sz="4000" dirty="0" err="1"/>
              <a:t>esse</a:t>
            </a:r>
            <a:r>
              <a:rPr lang="en-NZ" sz="4000" dirty="0"/>
              <a:t> </a:t>
            </a:r>
            <a:r>
              <a:rPr lang="en-NZ" sz="4000" dirty="0" err="1"/>
              <a:t>cillum</a:t>
            </a:r>
            <a:r>
              <a:rPr lang="en-NZ" sz="4000" dirty="0"/>
              <a:t> dolore </a:t>
            </a:r>
            <a:r>
              <a:rPr lang="en-NZ" sz="4000" dirty="0" err="1"/>
              <a:t>eu</a:t>
            </a:r>
            <a:r>
              <a:rPr lang="en-NZ" sz="4000" dirty="0"/>
              <a:t> </a:t>
            </a:r>
            <a:r>
              <a:rPr lang="en-NZ" sz="4000" dirty="0" err="1"/>
              <a:t>fugiat</a:t>
            </a:r>
            <a:r>
              <a:rPr lang="en-NZ" sz="4000" dirty="0"/>
              <a:t> </a:t>
            </a:r>
            <a:r>
              <a:rPr lang="en-NZ" sz="4000" dirty="0" err="1"/>
              <a:t>nulla</a:t>
            </a:r>
            <a:r>
              <a:rPr lang="en-NZ" sz="4000" dirty="0"/>
              <a:t> </a:t>
            </a:r>
            <a:r>
              <a:rPr lang="en-NZ" sz="4000" dirty="0" err="1"/>
              <a:t>pariatur</a:t>
            </a:r>
            <a:r>
              <a:rPr lang="en-NZ" sz="4000" dirty="0"/>
              <a:t>. </a:t>
            </a:r>
            <a:r>
              <a:rPr lang="en-NZ" sz="4000" dirty="0" err="1"/>
              <a:t>Excepteur</a:t>
            </a:r>
            <a:r>
              <a:rPr lang="en-NZ" sz="4000" dirty="0"/>
              <a:t> </a:t>
            </a:r>
            <a:r>
              <a:rPr lang="en-NZ" sz="4000" dirty="0" err="1"/>
              <a:t>sint</a:t>
            </a:r>
            <a:r>
              <a:rPr lang="en-NZ" sz="4000" dirty="0"/>
              <a:t> </a:t>
            </a:r>
            <a:r>
              <a:rPr lang="en-NZ" sz="4000" dirty="0" err="1"/>
              <a:t>occaecat</a:t>
            </a:r>
            <a:r>
              <a:rPr lang="en-NZ" sz="4000" dirty="0"/>
              <a:t> </a:t>
            </a:r>
            <a:r>
              <a:rPr lang="en-NZ" sz="4000" dirty="0" err="1"/>
              <a:t>cupidatat</a:t>
            </a:r>
            <a:r>
              <a:rPr lang="en-NZ" sz="4000" dirty="0"/>
              <a:t> non </a:t>
            </a:r>
            <a:r>
              <a:rPr lang="en-NZ" sz="4000" dirty="0" err="1"/>
              <a:t>proident</a:t>
            </a:r>
            <a:r>
              <a:rPr lang="en-NZ" sz="4000" dirty="0"/>
              <a:t>, sunt in culpa qui </a:t>
            </a:r>
            <a:r>
              <a:rPr lang="en-NZ" sz="4000" dirty="0" err="1"/>
              <a:t>officia</a:t>
            </a:r>
            <a:r>
              <a:rPr lang="en-NZ" sz="4000" dirty="0"/>
              <a:t> </a:t>
            </a:r>
            <a:r>
              <a:rPr lang="en-NZ" sz="4000" dirty="0" err="1"/>
              <a:t>deserunt</a:t>
            </a:r>
            <a:r>
              <a:rPr lang="en-NZ" sz="4000" dirty="0"/>
              <a:t> </a:t>
            </a:r>
            <a:r>
              <a:rPr lang="en-NZ" sz="4000" dirty="0" err="1"/>
              <a:t>mollit</a:t>
            </a:r>
            <a:r>
              <a:rPr lang="en-NZ" sz="4000" dirty="0"/>
              <a:t> </a:t>
            </a:r>
            <a:r>
              <a:rPr lang="en-NZ" sz="4000" dirty="0" err="1"/>
              <a:t>anim</a:t>
            </a:r>
            <a:r>
              <a:rPr lang="en-NZ" sz="4000" dirty="0"/>
              <a:t> id </a:t>
            </a:r>
            <a:r>
              <a:rPr lang="en-NZ" sz="4000" dirty="0" err="1"/>
              <a:t>est</a:t>
            </a:r>
            <a:r>
              <a:rPr lang="en-NZ" sz="4000" dirty="0"/>
              <a:t> </a:t>
            </a:r>
            <a:r>
              <a:rPr lang="en-NZ" sz="4000" dirty="0" err="1"/>
              <a:t>laborum</a:t>
            </a:r>
            <a:endParaRPr lang="en-NZ" sz="4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33A254-2C1B-4E56-82EF-3C4FE029B88F}"/>
              </a:ext>
            </a:extLst>
          </p:cNvPr>
          <p:cNvSpPr txBox="1"/>
          <p:nvPr/>
        </p:nvSpPr>
        <p:spPr>
          <a:xfrm>
            <a:off x="2128646" y="34677212"/>
            <a:ext cx="28140408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6000" b="1" dirty="0"/>
              <a:t>References</a:t>
            </a:r>
            <a:endParaRPr lang="en-NZ" sz="6000" dirty="0"/>
          </a:p>
          <a:p>
            <a:r>
              <a:rPr lang="en-NZ" sz="3200" dirty="0"/>
              <a:t>Barnard, R., de Luca, R., &amp; Li, J. (2015). First-year undergraduate students’ perceptions of lecturer and peer feedback: A New Zealand action research 	project. Studies In Higher Education, 40(5), 933–944.</a:t>
            </a:r>
          </a:p>
          <a:p>
            <a:r>
              <a:rPr lang="en-NZ" sz="3200" dirty="0"/>
              <a:t>Li, S., &amp; Seale, C. (2007). Learning to do qualitative data analysis: An observational study of doctoral work. Qualitative Health Research, 17(10), 1442-	1452. </a:t>
            </a:r>
          </a:p>
          <a:p>
            <a:r>
              <a:rPr lang="en-NZ" sz="3200" dirty="0" err="1"/>
              <a:t>Szcz</a:t>
            </a:r>
            <a:r>
              <a:rPr lang="en-NZ" sz="3200" dirty="0"/>
              <a:t> Ę </a:t>
            </a:r>
            <a:r>
              <a:rPr lang="en-NZ" sz="3200" dirty="0" err="1"/>
              <a:t>Sna</a:t>
            </a:r>
            <a:r>
              <a:rPr lang="en-NZ" sz="3200" dirty="0"/>
              <a:t>, A., Nowak, A., </a:t>
            </a:r>
            <a:r>
              <a:rPr lang="en-NZ" sz="3200" dirty="0" err="1"/>
              <a:t>Grabiec</a:t>
            </a:r>
            <a:r>
              <a:rPr lang="en-NZ" sz="3200" dirty="0"/>
              <a:t>, P., </a:t>
            </a:r>
            <a:r>
              <a:rPr lang="en-NZ" sz="3200" dirty="0" err="1"/>
              <a:t>Paszkuta</a:t>
            </a:r>
            <a:r>
              <a:rPr lang="en-NZ" sz="3200" dirty="0"/>
              <a:t>, M., </a:t>
            </a:r>
            <a:r>
              <a:rPr lang="en-NZ" sz="3200" dirty="0" err="1"/>
              <a:t>Tajstra</a:t>
            </a:r>
            <a:r>
              <a:rPr lang="en-NZ" sz="3200" dirty="0"/>
              <a:t>, M., &amp; </a:t>
            </a:r>
            <a:r>
              <a:rPr lang="en-NZ" sz="3200" dirty="0" err="1"/>
              <a:t>Wojciechowska</a:t>
            </a:r>
            <a:r>
              <a:rPr lang="en-NZ" sz="3200" dirty="0"/>
              <a:t>, M. (2017). Survey of wearable multi-modal vital parameters 	measurement systems. Advances in Intelligent Systems and Computing, 526. </a:t>
            </a:r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3945F674-8AB1-44A3-8F20-715FCC5536AB}"/>
              </a:ext>
            </a:extLst>
          </p:cNvPr>
          <p:cNvSpPr txBox="1">
            <a:spLocks/>
          </p:cNvSpPr>
          <p:nvPr/>
        </p:nvSpPr>
        <p:spPr>
          <a:xfrm>
            <a:off x="16401337" y="26219014"/>
            <a:ext cx="13769023" cy="8070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607459" indent="-607459" algn="l" defTabSz="2429835" rtl="0" eaLnBrk="1" latinLnBrk="0" hangingPunct="1">
              <a:lnSpc>
                <a:spcPct val="90000"/>
              </a:lnSpc>
              <a:spcBef>
                <a:spcPts val="2657"/>
              </a:spcBef>
              <a:buFont typeface="Arial" panose="020B0604020202020204" pitchFamily="34" charset="0"/>
              <a:buChar char="•"/>
              <a:defRPr sz="744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822376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037294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531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4252211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5467129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6682047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7896964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9111882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0326799" indent="-607459" algn="l" defTabSz="2429835" rtl="0" eaLnBrk="1" latinLnBrk="0" hangingPunct="1">
              <a:lnSpc>
                <a:spcPct val="90000"/>
              </a:lnSpc>
              <a:spcBef>
                <a:spcPts val="1329"/>
              </a:spcBef>
              <a:buFont typeface="Arial" panose="020B0604020202020204" pitchFamily="34" charset="0"/>
              <a:buChar char="•"/>
              <a:defRPr sz="478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6000" b="1" dirty="0"/>
              <a:t>Conclusion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4000" dirty="0"/>
              <a:t>Lorem ipsum </a:t>
            </a:r>
            <a:r>
              <a:rPr lang="en-NZ" sz="4000" dirty="0" err="1"/>
              <a:t>dolor</a:t>
            </a:r>
            <a:r>
              <a:rPr lang="en-NZ" sz="4000" dirty="0"/>
              <a:t> sit </a:t>
            </a:r>
            <a:r>
              <a:rPr lang="en-NZ" sz="4000" dirty="0" err="1"/>
              <a:t>amet</a:t>
            </a:r>
            <a:r>
              <a:rPr lang="en-NZ" sz="4000" dirty="0"/>
              <a:t>, </a:t>
            </a:r>
            <a:r>
              <a:rPr lang="en-NZ" sz="4000" dirty="0" err="1"/>
              <a:t>consectetur</a:t>
            </a:r>
            <a:r>
              <a:rPr lang="en-NZ" sz="4000" dirty="0"/>
              <a:t> </a:t>
            </a:r>
            <a:r>
              <a:rPr lang="en-NZ" sz="4000" dirty="0" err="1"/>
              <a:t>adipiscing</a:t>
            </a:r>
            <a:r>
              <a:rPr lang="en-NZ" sz="4000" dirty="0"/>
              <a:t> </a:t>
            </a:r>
            <a:r>
              <a:rPr lang="en-NZ" sz="4000" dirty="0" err="1"/>
              <a:t>elit</a:t>
            </a:r>
            <a:r>
              <a:rPr lang="en-NZ" sz="4000" dirty="0"/>
              <a:t>, </a:t>
            </a:r>
            <a:r>
              <a:rPr lang="en-NZ" sz="4000" dirty="0" err="1"/>
              <a:t>sed</a:t>
            </a:r>
            <a:r>
              <a:rPr lang="en-NZ" sz="4000" dirty="0"/>
              <a:t> do </a:t>
            </a:r>
            <a:r>
              <a:rPr lang="en-NZ" sz="4000" dirty="0" err="1"/>
              <a:t>eiusmod</a:t>
            </a:r>
            <a:r>
              <a:rPr lang="en-NZ" sz="4000" dirty="0"/>
              <a:t> </a:t>
            </a:r>
            <a:r>
              <a:rPr lang="en-NZ" sz="4000" dirty="0" err="1"/>
              <a:t>tempor</a:t>
            </a:r>
            <a:r>
              <a:rPr lang="en-NZ" sz="4000" dirty="0"/>
              <a:t> </a:t>
            </a:r>
            <a:r>
              <a:rPr lang="en-NZ" sz="4000" dirty="0" err="1"/>
              <a:t>incididunt</a:t>
            </a:r>
            <a:r>
              <a:rPr lang="en-NZ" sz="4000" dirty="0"/>
              <a:t>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labore</a:t>
            </a:r>
            <a:r>
              <a:rPr lang="en-NZ" sz="4000" dirty="0"/>
              <a:t> et dolore magna </a:t>
            </a:r>
            <a:r>
              <a:rPr lang="en-NZ" sz="4000" dirty="0" err="1"/>
              <a:t>aliqua</a:t>
            </a:r>
            <a:r>
              <a:rPr lang="en-NZ" sz="4000" dirty="0"/>
              <a:t>. Ut </a:t>
            </a:r>
            <a:r>
              <a:rPr lang="en-NZ" sz="4000" dirty="0" err="1"/>
              <a:t>enim</a:t>
            </a:r>
            <a:r>
              <a:rPr lang="en-NZ" sz="4000" dirty="0"/>
              <a:t> ad minim </a:t>
            </a:r>
            <a:r>
              <a:rPr lang="en-NZ" sz="4000" dirty="0" err="1"/>
              <a:t>veniam</a:t>
            </a:r>
            <a:r>
              <a:rPr lang="en-NZ" sz="4000" dirty="0"/>
              <a:t>, </a:t>
            </a:r>
            <a:r>
              <a:rPr lang="en-NZ" sz="4000" dirty="0" err="1"/>
              <a:t>quis</a:t>
            </a:r>
            <a:r>
              <a:rPr lang="en-NZ" sz="4000" dirty="0"/>
              <a:t> </a:t>
            </a:r>
            <a:r>
              <a:rPr lang="en-NZ" sz="4000" dirty="0" err="1"/>
              <a:t>nostrud</a:t>
            </a:r>
            <a:r>
              <a:rPr lang="en-NZ" sz="4000" dirty="0"/>
              <a:t> exercitation </a:t>
            </a:r>
            <a:r>
              <a:rPr lang="en-NZ" sz="4000" dirty="0" err="1"/>
              <a:t>ullamco</a:t>
            </a:r>
            <a:r>
              <a:rPr lang="en-NZ" sz="4000" dirty="0"/>
              <a:t> </a:t>
            </a:r>
            <a:r>
              <a:rPr lang="en-NZ" sz="4000" dirty="0" err="1"/>
              <a:t>laboris</a:t>
            </a:r>
            <a:r>
              <a:rPr lang="en-NZ" sz="4000" dirty="0"/>
              <a:t> nisi </a:t>
            </a:r>
            <a:r>
              <a:rPr lang="en-NZ" sz="4000" dirty="0" err="1"/>
              <a:t>ut</a:t>
            </a:r>
            <a:r>
              <a:rPr lang="en-NZ" sz="4000" dirty="0"/>
              <a:t> </a:t>
            </a:r>
            <a:r>
              <a:rPr lang="en-NZ" sz="4000" dirty="0" err="1"/>
              <a:t>aliquip</a:t>
            </a:r>
            <a:r>
              <a:rPr lang="en-NZ" sz="4000" dirty="0"/>
              <a:t> ex </a:t>
            </a:r>
            <a:r>
              <a:rPr lang="en-NZ" sz="4000" dirty="0" err="1"/>
              <a:t>ea</a:t>
            </a:r>
            <a:r>
              <a:rPr lang="en-NZ" sz="4000" dirty="0"/>
              <a:t> </a:t>
            </a:r>
            <a:r>
              <a:rPr lang="en-NZ" sz="4000" dirty="0" err="1"/>
              <a:t>commodo</a:t>
            </a:r>
            <a:r>
              <a:rPr lang="en-NZ" sz="4000" dirty="0"/>
              <a:t> </a:t>
            </a:r>
            <a:r>
              <a:rPr lang="en-NZ" sz="4000" dirty="0" err="1"/>
              <a:t>consequat</a:t>
            </a:r>
            <a:r>
              <a:rPr lang="en-NZ" sz="4000" dirty="0"/>
              <a:t>. Duis </a:t>
            </a:r>
            <a:r>
              <a:rPr lang="en-NZ" sz="4000" dirty="0" err="1"/>
              <a:t>aute</a:t>
            </a:r>
            <a:r>
              <a:rPr lang="en-NZ" sz="4000" dirty="0"/>
              <a:t> </a:t>
            </a:r>
            <a:r>
              <a:rPr lang="en-NZ" sz="4000" dirty="0" err="1"/>
              <a:t>irure</a:t>
            </a:r>
            <a:r>
              <a:rPr lang="en-NZ" sz="4000" dirty="0"/>
              <a:t> </a:t>
            </a:r>
            <a:r>
              <a:rPr lang="en-NZ" sz="4000" dirty="0" err="1"/>
              <a:t>dolor</a:t>
            </a:r>
            <a:r>
              <a:rPr lang="en-NZ" sz="4000" dirty="0"/>
              <a:t> in </a:t>
            </a:r>
            <a:r>
              <a:rPr lang="en-NZ" sz="4000" dirty="0" err="1"/>
              <a:t>reprehenderit</a:t>
            </a:r>
            <a:r>
              <a:rPr lang="en-NZ" sz="4000" dirty="0"/>
              <a:t> in </a:t>
            </a:r>
            <a:r>
              <a:rPr lang="en-NZ" sz="4000" dirty="0" err="1"/>
              <a:t>voluptate</a:t>
            </a:r>
            <a:r>
              <a:rPr lang="en-NZ" sz="4000" dirty="0"/>
              <a:t> </a:t>
            </a:r>
            <a:r>
              <a:rPr lang="en-NZ" sz="4000" dirty="0" err="1"/>
              <a:t>velit</a:t>
            </a:r>
            <a:r>
              <a:rPr lang="en-NZ" sz="4000" dirty="0"/>
              <a:t> </a:t>
            </a:r>
            <a:r>
              <a:rPr lang="en-NZ" sz="4000" dirty="0" err="1"/>
              <a:t>esse</a:t>
            </a:r>
            <a:r>
              <a:rPr lang="en-NZ" sz="4000" dirty="0"/>
              <a:t> </a:t>
            </a:r>
            <a:r>
              <a:rPr lang="en-NZ" sz="4000" dirty="0" err="1"/>
              <a:t>cillum</a:t>
            </a:r>
            <a:r>
              <a:rPr lang="en-NZ" sz="4000" dirty="0"/>
              <a:t> dolore </a:t>
            </a:r>
            <a:r>
              <a:rPr lang="en-NZ" sz="4000" dirty="0" err="1"/>
              <a:t>eu</a:t>
            </a:r>
            <a:r>
              <a:rPr lang="en-NZ" sz="4000" dirty="0"/>
              <a:t> </a:t>
            </a:r>
            <a:r>
              <a:rPr lang="en-NZ" sz="4000" dirty="0" err="1"/>
              <a:t>fugiat</a:t>
            </a:r>
            <a:r>
              <a:rPr lang="en-NZ" sz="4000" dirty="0"/>
              <a:t> </a:t>
            </a:r>
            <a:r>
              <a:rPr lang="en-NZ" sz="4000" dirty="0" err="1"/>
              <a:t>nulla</a:t>
            </a:r>
            <a:r>
              <a:rPr lang="en-NZ" sz="4000" dirty="0"/>
              <a:t> </a:t>
            </a:r>
            <a:r>
              <a:rPr lang="en-NZ" sz="4000" dirty="0" err="1"/>
              <a:t>pariatur</a:t>
            </a:r>
            <a:r>
              <a:rPr lang="en-NZ" sz="4000" dirty="0"/>
              <a:t>. </a:t>
            </a:r>
            <a:r>
              <a:rPr lang="en-NZ" sz="4000" dirty="0" err="1"/>
              <a:t>Excepteur</a:t>
            </a:r>
            <a:r>
              <a:rPr lang="en-NZ" sz="4000" dirty="0"/>
              <a:t> </a:t>
            </a:r>
            <a:r>
              <a:rPr lang="en-NZ" sz="4000" dirty="0" err="1"/>
              <a:t>sint</a:t>
            </a:r>
            <a:r>
              <a:rPr lang="en-NZ" sz="4000" dirty="0"/>
              <a:t> </a:t>
            </a:r>
            <a:r>
              <a:rPr lang="en-NZ" sz="4000" dirty="0" err="1"/>
              <a:t>occaecat</a:t>
            </a:r>
            <a:r>
              <a:rPr lang="en-NZ" sz="4000" dirty="0"/>
              <a:t> </a:t>
            </a:r>
            <a:r>
              <a:rPr lang="en-NZ" sz="4000" dirty="0" err="1"/>
              <a:t>cupidatat</a:t>
            </a:r>
            <a:r>
              <a:rPr lang="en-NZ" sz="4000" dirty="0"/>
              <a:t> non </a:t>
            </a:r>
            <a:r>
              <a:rPr lang="en-NZ" sz="4000" dirty="0" err="1"/>
              <a:t>proident</a:t>
            </a:r>
            <a:r>
              <a:rPr lang="en-NZ" sz="4000" dirty="0"/>
              <a:t>, sunt in culpa qui </a:t>
            </a:r>
            <a:r>
              <a:rPr lang="en-NZ" sz="4000" dirty="0" err="1"/>
              <a:t>officia</a:t>
            </a:r>
            <a:r>
              <a:rPr lang="en-NZ" sz="4000" dirty="0"/>
              <a:t> </a:t>
            </a:r>
            <a:r>
              <a:rPr lang="en-NZ" sz="4000" dirty="0" err="1"/>
              <a:t>deserunt</a:t>
            </a:r>
            <a:r>
              <a:rPr lang="en-NZ" sz="4000" dirty="0"/>
              <a:t> </a:t>
            </a:r>
            <a:r>
              <a:rPr lang="en-NZ" sz="4000" dirty="0" err="1"/>
              <a:t>mollit</a:t>
            </a:r>
            <a:r>
              <a:rPr lang="en-NZ" sz="4000" dirty="0"/>
              <a:t> </a:t>
            </a:r>
            <a:r>
              <a:rPr lang="en-NZ" sz="4000" dirty="0" err="1"/>
              <a:t>anim</a:t>
            </a:r>
            <a:r>
              <a:rPr lang="en-NZ" sz="4000" dirty="0"/>
              <a:t> id </a:t>
            </a:r>
            <a:r>
              <a:rPr lang="en-NZ" sz="4000" dirty="0" err="1"/>
              <a:t>est</a:t>
            </a:r>
            <a:r>
              <a:rPr lang="en-NZ" sz="4000" dirty="0"/>
              <a:t> </a:t>
            </a:r>
            <a:r>
              <a:rPr lang="en-NZ" sz="4000" dirty="0" err="1"/>
              <a:t>laborum</a:t>
            </a:r>
            <a:endParaRPr lang="en-NZ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527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 3</vt:lpstr>
      <vt:lpstr>Avenir</vt:lpstr>
      <vt:lpstr>Arial</vt:lpstr>
      <vt:lpstr>Calibri</vt:lpstr>
      <vt:lpstr>Trebuchet MS</vt:lpstr>
      <vt:lpstr>Helvetica Neue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Jemma Humphrey</cp:lastModifiedBy>
  <cp:revision>9</cp:revision>
  <dcterms:modified xsi:type="dcterms:W3CDTF">2020-09-17T22:59:02Z</dcterms:modified>
</cp:coreProperties>
</file>